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7" r:id="rId10"/>
    <p:sldId id="288" r:id="rId11"/>
    <p:sldId id="291" r:id="rId12"/>
    <p:sldId id="295" r:id="rId13"/>
    <p:sldId id="301" r:id="rId14"/>
    <p:sldId id="307" r:id="rId15"/>
    <p:sldId id="314" r:id="rId16"/>
    <p:sldId id="343" r:id="rId17"/>
    <p:sldId id="344" r:id="rId1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10CF-BB1B-9C1C-F825-1696E1199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B0095-DA5B-2A8F-32F7-414CEF1E7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5C48-E1D5-0169-350C-EE460342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5BAD-1FD2-4E80-4117-25235EE4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CA72E-7E8B-A4EB-2C5E-BC2067AE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974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6C57-4719-23F9-FA68-1244C85E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58FD7-3426-E273-9353-5D5B2C4AF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6293-735E-BCE5-D225-1EBAAD94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91A9-789A-B028-67B2-58D5DBC4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F135F-5854-BE1D-DE73-D2157FE2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81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65C25-F2E5-0C85-4C91-FC595D453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0C35B-85EF-59D4-0B89-AC6D0B079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15A04-A489-BD0A-BE46-450268B8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A55A8-135E-37C9-7CA5-A5ACF49C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0CE16-B8E7-360C-071B-46E4E99F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9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5A61-C118-3460-F3BF-5076F5A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1505-26F5-BD2C-E19F-CBC1AB32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AE58F-017E-F3FC-5820-E4408485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D7013-B8DD-1BF2-15B4-010094E2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D76E-0D74-6397-13A5-404BDECC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92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AA33-7A0C-4BE5-66B8-006DADDA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A735D-D332-2397-92F4-20E606D9C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0CB2A-AAE8-B959-B5A5-43730F53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5DD35-E17B-4F81-DD98-7CAB23CE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92810-26F5-D67B-FA10-C13FA391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87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4419-447F-772E-7E76-2EA8007A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7E485-785E-AFE4-E614-5B74F08A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C59FD-A5C0-A3C1-39AF-97CB39E12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F3D95-B040-A792-6C84-BB496259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DE4C3-5EFF-EDC3-5E5F-824A078F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01647-FE54-5EC5-4848-A41E5528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23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DBE8-DA0E-8D07-7708-77F18F6A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876F-36D1-2AA7-B9F1-B968B5B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930A-7C0C-8BA6-20DA-995CC039E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FE2E2-9083-FEDB-9C90-700913F94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682D7-7E3E-F2A5-003A-3CA2DB11C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12C55-0D36-285B-331B-2E463760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8CBC5E-1018-291C-2AE9-FE2BD3BC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394F3-F377-6112-5ED0-DC20A654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589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203A-E3C4-A737-60F3-80B15B30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BF699-4950-9057-28A0-398A4001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0A07B-421B-E85E-2CDF-91ECAB1F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C3C45-6B8B-3459-778B-9AAD29E8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31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25F1-053B-B0E2-E5CC-F890B901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D54E-C161-B4A5-0369-D3874987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25E28-FBB1-4E65-8E87-39557F6F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93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1185-A3CF-6E39-CB77-A4F00063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0A71-7DEA-3CC3-861B-49F7548D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DC451-DC43-5C8C-46E1-16164551C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B67AA-73D5-B599-0843-3C49A607B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D1A52-8996-2F1C-30FA-E5E102B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446D-BE86-3C5E-CB73-9296B418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02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6AE5-E2C1-2A8F-B9FC-521B5582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29536-0823-8052-115A-CAB825B44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97879-72E1-D2EC-9C07-FFF60506D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67290-9B50-DE91-A4D3-ECFB3024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D1308-28E0-51D4-7177-1EAF7331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4BAE2-8DAA-6168-F370-88D1F81B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42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D8EE8-0D61-6A33-A005-6141A839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644B5-0338-23AA-5603-14FB15584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88C88-69A5-4D71-BB55-66F12F231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E5765-1A6E-410F-83B2-6AABA902B5DB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EFECA-C882-2814-63A1-D1FD0E3E4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B4341-94AC-1CFA-54A3-849187EC0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3DB5-DFB0-4242-B1E8-937251139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569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CF1-4B86-3B31-0C98-0E64C1F9C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E3424-1B13-9E65-4659-59EA3E747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407683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92)">
            <a:extLst>
              <a:ext uri="{FF2B5EF4-FFF2-40B4-BE49-F238E27FC236}">
                <a16:creationId xmlns:a16="http://schemas.microsoft.com/office/drawing/2014/main" id="{67530D14-4C66-4DDF-4A80-1F80413605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95)">
            <a:extLst>
              <a:ext uri="{FF2B5EF4-FFF2-40B4-BE49-F238E27FC236}">
                <a16:creationId xmlns:a16="http://schemas.microsoft.com/office/drawing/2014/main" id="{14E19CB6-D48F-1C1E-F38E-E0F0343295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99)">
            <a:extLst>
              <a:ext uri="{FF2B5EF4-FFF2-40B4-BE49-F238E27FC236}">
                <a16:creationId xmlns:a16="http://schemas.microsoft.com/office/drawing/2014/main" id="{EACBD829-EA79-6AC8-25F7-12FED8FED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905)">
            <a:extLst>
              <a:ext uri="{FF2B5EF4-FFF2-40B4-BE49-F238E27FC236}">
                <a16:creationId xmlns:a16="http://schemas.microsoft.com/office/drawing/2014/main" id="{3B1B10B5-1FB2-DF8E-02FD-A61AB886F0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2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911)">
            <a:extLst>
              <a:ext uri="{FF2B5EF4-FFF2-40B4-BE49-F238E27FC236}">
                <a16:creationId xmlns:a16="http://schemas.microsoft.com/office/drawing/2014/main" id="{C20EC79E-093D-7447-A7A2-8A7A3ED2FF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6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918)">
            <a:extLst>
              <a:ext uri="{FF2B5EF4-FFF2-40B4-BE49-F238E27FC236}">
                <a16:creationId xmlns:a16="http://schemas.microsoft.com/office/drawing/2014/main" id="{F931E70B-3F56-9D3A-1373-3B32DE796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4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947)">
            <a:extLst>
              <a:ext uri="{FF2B5EF4-FFF2-40B4-BE49-F238E27FC236}">
                <a16:creationId xmlns:a16="http://schemas.microsoft.com/office/drawing/2014/main" id="{0B9065A0-3907-5C3E-B75A-A9B75A3FF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1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948)">
            <a:extLst>
              <a:ext uri="{FF2B5EF4-FFF2-40B4-BE49-F238E27FC236}">
                <a16:creationId xmlns:a16="http://schemas.microsoft.com/office/drawing/2014/main" id="{AD070119-048D-42B8-66F2-DB8F1EA41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4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40)">
            <a:extLst>
              <a:ext uri="{FF2B5EF4-FFF2-40B4-BE49-F238E27FC236}">
                <a16:creationId xmlns:a16="http://schemas.microsoft.com/office/drawing/2014/main" id="{BE9DBF37-8F4B-FB84-5319-11A0B718D8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3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49)">
            <a:extLst>
              <a:ext uri="{FF2B5EF4-FFF2-40B4-BE49-F238E27FC236}">
                <a16:creationId xmlns:a16="http://schemas.microsoft.com/office/drawing/2014/main" id="{84A67CD5-FA16-333D-455F-07917D064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60)">
            <a:extLst>
              <a:ext uri="{FF2B5EF4-FFF2-40B4-BE49-F238E27FC236}">
                <a16:creationId xmlns:a16="http://schemas.microsoft.com/office/drawing/2014/main" id="{C6788AA4-B94E-A326-4FB0-EF8C79AFD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7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64)">
            <a:extLst>
              <a:ext uri="{FF2B5EF4-FFF2-40B4-BE49-F238E27FC236}">
                <a16:creationId xmlns:a16="http://schemas.microsoft.com/office/drawing/2014/main" id="{EE196A3F-8032-DF37-88A9-D2F0EC2998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4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66)">
            <a:extLst>
              <a:ext uri="{FF2B5EF4-FFF2-40B4-BE49-F238E27FC236}">
                <a16:creationId xmlns:a16="http://schemas.microsoft.com/office/drawing/2014/main" id="{CC0C66C8-A6F6-6848-67CC-CF545B900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68)">
            <a:extLst>
              <a:ext uri="{FF2B5EF4-FFF2-40B4-BE49-F238E27FC236}">
                <a16:creationId xmlns:a16="http://schemas.microsoft.com/office/drawing/2014/main" id="{65E700C4-1A44-B07D-AC8F-43163ACAE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69)">
            <a:extLst>
              <a:ext uri="{FF2B5EF4-FFF2-40B4-BE49-F238E27FC236}">
                <a16:creationId xmlns:a16="http://schemas.microsoft.com/office/drawing/2014/main" id="{0624DF02-E67E-FA49-D89F-25B496FBBB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9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871)">
            <a:extLst>
              <a:ext uri="{FF2B5EF4-FFF2-40B4-BE49-F238E27FC236}">
                <a16:creationId xmlns:a16="http://schemas.microsoft.com/office/drawing/2014/main" id="{065AF2B9-BAF7-AD52-B60F-40B339BAD0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2022-09-18T12:21:29Z</dcterms:created>
  <dcterms:modified xsi:type="dcterms:W3CDTF">2022-09-18T13:53:06Z</dcterms:modified>
</cp:coreProperties>
</file>